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78" y="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F54D-880C-4D4E-B51E-A40FF6250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AA190-1E02-471A-BD5B-493C9A779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BCE8-186F-4A5E-9D2F-8C9EF663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45988-A8D9-47BA-BE0C-23532CE6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E7A0-20BA-4822-9C3A-A4D7A6C3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811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966D-3A26-46A3-8E50-9FB23E0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D19F68-CA9D-483B-BC5E-7E628B3A6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74F29-0D53-4830-A141-2EA93C6B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57B8F-2ECD-409C-B420-A983ECFC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6908-2EF3-4819-8795-CE1A2CC3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524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63A0E8-5CC1-43AC-BEE0-965D16E8F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58AC6-409E-46FD-A2F6-E8CF7E946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5A059-1FEF-4A04-B015-CCDEF08C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05560-E083-4346-8F46-9DC629D8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C699-729B-4215-9F46-79F9B6AA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835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D68F-E223-4871-A850-52126EFD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9C597-C307-423C-B1A7-3B2CAA715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99D2-0025-4D78-8B62-99F03DBE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56F2-E6D5-46D7-8615-5D8FF27C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F0EA3-D993-443C-A1E7-BBC75040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864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AD87-2BAA-4A93-828B-21842973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3D567-5510-417A-B4E0-8AAE8BFBA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7526B-7CF9-4473-ADF6-046424A9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645EB-18CB-4DF5-B9DD-C4A3B6AF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82101-E0EB-46A8-AC8C-55673E2C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5715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9370-377D-485E-92E8-173E80FE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890E-312E-4523-8583-CA2A4F33E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1E8E7-49F0-48E9-892D-CB9DEAD86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7CE7-A974-49A0-99C5-47DD8EA4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B13CC-88D4-4263-937C-9A89ACAF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5C3C2-C87E-41F2-843D-DB15FDE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428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722D-CF58-4D49-96DC-E20A09A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D3748-A9D4-432C-AEA1-8C37D226E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51342-CE5A-4549-ACC4-00C76185E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00344-53DF-48DF-B8FC-237D5BDDA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E03B4-FB7D-45F2-AA61-4269A62BA7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0D4127-24BF-4AB5-9AFC-FC1D241B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8DE63-B5F4-4F65-AA00-5852A712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20199E-086E-425E-B7EB-0A7308BC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66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D65E-154F-412C-88B6-CB7E2F39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ADA0F-319D-444C-9079-E427B8AB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E8970-AA8C-4357-BF62-E82AE431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145BE-E2F4-4676-8601-CCC1D83A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579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BDF689-F17B-4AE4-8222-279549533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ABBB4-8A5B-40A4-B5CA-0BB4ED03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3E5B-594A-4E8E-943F-DA9B66D2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0056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DD0F-880F-42C9-9512-A55BFA33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8F755-8AB0-4ECE-AE7F-72927FB5A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8FC82-C0F5-4DF0-A0F7-FC9B42974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5957D-CB65-45F2-A755-2E08B7CA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8FA16-8FC3-48A3-B40E-B39F55A0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4BE41-75CC-4EE3-AA3D-38F39BE3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004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8717-C7AC-4669-8636-3FD6CEC23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93088-8122-4998-A603-805036AFE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495E9-F822-46E6-A860-C7B2F28D6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7C75F-A493-4C02-AA47-45358BDF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A466-3963-4387-9D6C-4F37FA57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3D040-7D31-471E-9005-CAFBA973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017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12AED-0EC3-4246-B41B-B548497FF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8BC3A-1269-4C69-B049-CECAC941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1501-2943-4C4D-9220-39442BF29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97FBF-1E9B-4EB7-8F84-09C007809FCC}" type="datetimeFigureOut">
              <a:rPr lang="en-PH" smtClean="0"/>
              <a:t>06/07/2018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AA14-6F91-49AB-BC11-ECDFB4AB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5D524-EC3B-451B-AFBE-A540BC6E1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DE49F-037E-4357-AE21-309249A5FD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086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D1EB68-BAEB-4206-BBA4-09F90CEDA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03" b="7796"/>
          <a:stretch/>
        </p:blipFill>
        <p:spPr>
          <a:xfrm>
            <a:off x="140468" y="284344"/>
            <a:ext cx="11911064" cy="3335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2A2040-FFD6-4937-9A9F-27BFAF553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8" y="3773130"/>
            <a:ext cx="11911064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3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A90D6A-D574-4654-81BE-90CF46FB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8" y="3057465"/>
            <a:ext cx="11911064" cy="3335098"/>
          </a:xfrm>
          <a:prstGeom prst="rect">
            <a:avLst/>
          </a:prstGeom>
        </p:spPr>
      </p:pic>
      <p:pic>
        <p:nvPicPr>
          <p:cNvPr id="4" name="Picture 3" descr="A picture containing book, shelf, library, indoor&#10;&#10;Description generated with very high confidence">
            <a:extLst>
              <a:ext uri="{FF2B5EF4-FFF2-40B4-BE49-F238E27FC236}">
                <a16:creationId xmlns:a16="http://schemas.microsoft.com/office/drawing/2014/main" id="{75BDADE6-D8F7-4094-A8A8-131F5F13A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427" b="31572"/>
          <a:stretch/>
        </p:blipFill>
        <p:spPr>
          <a:xfrm>
            <a:off x="140468" y="3057466"/>
            <a:ext cx="11911064" cy="3335098"/>
          </a:xfrm>
          <a:prstGeom prst="rect">
            <a:avLst/>
          </a:prstGeom>
        </p:spPr>
      </p:pic>
      <p:pic>
        <p:nvPicPr>
          <p:cNvPr id="6" name="Picture 5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29A2378F-59EE-4572-BED8-22D8B6235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93" y="554839"/>
            <a:ext cx="2045385" cy="25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0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esk with a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69AF6091-151E-4AFF-BE87-8C0FFEAA5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8" b="32532"/>
          <a:stretch/>
        </p:blipFill>
        <p:spPr>
          <a:xfrm>
            <a:off x="140468" y="3502946"/>
            <a:ext cx="11911064" cy="33350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D6A1CA-C67C-4209-A14E-93E3BC33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8" y="19956"/>
            <a:ext cx="11911064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81" b="34852"/>
          <a:stretch/>
        </p:blipFill>
        <p:spPr>
          <a:xfrm>
            <a:off x="140469" y="594804"/>
            <a:ext cx="11911064" cy="33202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D6A1CA-C67C-4209-A14E-93E3BC330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8732" y="591456"/>
            <a:ext cx="11911064" cy="33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6A1CA-C67C-4209-A14E-93E3BC33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0" y="1888601"/>
            <a:ext cx="11911064" cy="3335098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23824" y="1885950"/>
            <a:ext cx="11918950" cy="3340100"/>
            <a:chOff x="136194" y="1283138"/>
            <a:chExt cx="13109623" cy="367376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77" t="50401" r="-1" b="26324"/>
            <a:stretch/>
          </p:blipFill>
          <p:spPr>
            <a:xfrm>
              <a:off x="136194" y="1283138"/>
              <a:ext cx="7156744" cy="366678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4" t="64873" r="33761" b="27818"/>
            <a:stretch/>
          </p:blipFill>
          <p:spPr>
            <a:xfrm>
              <a:off x="3744042" y="1283138"/>
              <a:ext cx="7292939" cy="115155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4" t="50502" r="33761" b="27818"/>
            <a:stretch/>
          </p:blipFill>
          <p:spPr>
            <a:xfrm>
              <a:off x="1487993" y="1283138"/>
              <a:ext cx="7292939" cy="341556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t="7161" r="44415" b="79552"/>
            <a:stretch/>
          </p:blipFill>
          <p:spPr>
            <a:xfrm>
              <a:off x="8360798" y="1283138"/>
              <a:ext cx="4881526" cy="20932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r="33756" b="98406"/>
            <a:stretch/>
          </p:blipFill>
          <p:spPr>
            <a:xfrm>
              <a:off x="3862207" y="4698704"/>
              <a:ext cx="7256206" cy="2512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r="34290" b="83948"/>
            <a:stretch/>
          </p:blipFill>
          <p:spPr>
            <a:xfrm>
              <a:off x="6108700" y="2427942"/>
              <a:ext cx="7137117" cy="2528964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125660" y="2208176"/>
            <a:ext cx="11911064" cy="2042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7" t="31329" r="16844" b="58822"/>
          <a:stretch/>
        </p:blipFill>
        <p:spPr>
          <a:xfrm>
            <a:off x="4960183" y="3174226"/>
            <a:ext cx="2284575" cy="1046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7" t="22643" r="18675" b="68587"/>
          <a:stretch/>
        </p:blipFill>
        <p:spPr>
          <a:xfrm>
            <a:off x="5095332" y="2250949"/>
            <a:ext cx="2009368" cy="932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6" t="36257" r="3615" b="58822"/>
          <a:stretch/>
        </p:blipFill>
        <p:spPr>
          <a:xfrm>
            <a:off x="4019908" y="3698009"/>
            <a:ext cx="4273175" cy="5230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4" t="85971" r="57" b="8144"/>
          <a:stretch/>
        </p:blipFill>
        <p:spPr>
          <a:xfrm>
            <a:off x="9185591" y="4424221"/>
            <a:ext cx="2851133" cy="6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D6A1CA-C67C-4209-A14E-93E3BC330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481"/>
            <a:ext cx="11911064" cy="333509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-2066026"/>
            <a:ext cx="15617006" cy="9986274"/>
            <a:chOff x="0" y="-2066026"/>
            <a:chExt cx="15617006" cy="9986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65" t="43240" b="15195"/>
            <a:stretch/>
          </p:blipFill>
          <p:spPr>
            <a:xfrm>
              <a:off x="0" y="154858"/>
              <a:ext cx="7292939" cy="65482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4" t="43614" r="33761" b="27818"/>
            <a:stretch/>
          </p:blipFill>
          <p:spPr>
            <a:xfrm>
              <a:off x="3744042" y="-2066026"/>
              <a:ext cx="7292939" cy="45007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4" t="43614" r="33761" b="27818"/>
            <a:stretch/>
          </p:blipFill>
          <p:spPr>
            <a:xfrm>
              <a:off x="1487993" y="197988"/>
              <a:ext cx="7292939" cy="45007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r="33756" b="79552"/>
            <a:stretch/>
          </p:blipFill>
          <p:spPr>
            <a:xfrm>
              <a:off x="8360800" y="154858"/>
              <a:ext cx="7256206" cy="32215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r="33756" b="79552"/>
            <a:stretch/>
          </p:blipFill>
          <p:spPr>
            <a:xfrm>
              <a:off x="3862207" y="4698704"/>
              <a:ext cx="7256206" cy="322154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4" r="33756" b="79552"/>
            <a:stretch/>
          </p:blipFill>
          <p:spPr>
            <a:xfrm>
              <a:off x="6108700" y="2427942"/>
              <a:ext cx="7256206" cy="3221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03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Yao</dc:creator>
  <cp:lastModifiedBy>Bryan Yao</cp:lastModifiedBy>
  <cp:revision>11</cp:revision>
  <dcterms:created xsi:type="dcterms:W3CDTF">2018-06-05T08:26:42Z</dcterms:created>
  <dcterms:modified xsi:type="dcterms:W3CDTF">2018-06-07T10:17:05Z</dcterms:modified>
</cp:coreProperties>
</file>